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13"/>
  </p:handoutMasterIdLst>
  <p:sldIdLst>
    <p:sldId id="256" r:id="rId2"/>
    <p:sldId id="275" r:id="rId3"/>
    <p:sldId id="276" r:id="rId4"/>
    <p:sldId id="277" r:id="rId5"/>
    <p:sldId id="257" r:id="rId6"/>
    <p:sldId id="258" r:id="rId7"/>
    <p:sldId id="260" r:id="rId8"/>
    <p:sldId id="261" r:id="rId9"/>
    <p:sldId id="271" r:id="rId10"/>
    <p:sldId id="278" r:id="rId11"/>
    <p:sldId id="267" r:id="rId12"/>
  </p:sldIdLst>
  <p:sldSz cx="9144000" cy="6858000" type="screen4x3"/>
  <p:notesSz cx="7010400" cy="92964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42" autoAdjust="0"/>
    <p:restoredTop sz="94660"/>
  </p:normalViewPr>
  <p:slideViewPr>
    <p:cSldViewPr>
      <p:cViewPr varScale="1">
        <p:scale>
          <a:sx n="85" d="100"/>
          <a:sy n="85" d="100"/>
        </p:scale>
        <p:origin x="156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cs typeface="+mn-cs"/>
              </a:defRPr>
            </a:lvl1pPr>
          </a:lstStyle>
          <a:p>
            <a:pPr>
              <a:defRPr/>
            </a:pPr>
            <a:endParaRPr lang="fr-CA"/>
          </a:p>
        </p:txBody>
      </p:sp>
      <p:sp>
        <p:nvSpPr>
          <p:cNvPr id="29699"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cs typeface="+mn-cs"/>
              </a:defRPr>
            </a:lvl1pPr>
          </a:lstStyle>
          <a:p>
            <a:pPr>
              <a:defRPr/>
            </a:pPr>
            <a:fld id="{40754D18-C57E-4D1B-9F13-320DC6476145}" type="datetimeFigureOut">
              <a:rPr lang="fr-CA"/>
              <a:pPr>
                <a:defRPr/>
              </a:pPr>
              <a:t>2018-10-12</a:t>
            </a:fld>
            <a:endParaRPr lang="fr-CA"/>
          </a:p>
        </p:txBody>
      </p:sp>
      <p:sp>
        <p:nvSpPr>
          <p:cNvPr id="29700"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cs typeface="+mn-cs"/>
              </a:defRPr>
            </a:lvl1pPr>
          </a:lstStyle>
          <a:p>
            <a:pPr>
              <a:defRPr/>
            </a:pPr>
            <a:endParaRPr lang="fr-CA"/>
          </a:p>
        </p:txBody>
      </p:sp>
      <p:sp>
        <p:nvSpPr>
          <p:cNvPr id="29701"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cs typeface="+mn-cs"/>
              </a:defRPr>
            </a:lvl1pPr>
          </a:lstStyle>
          <a:p>
            <a:pPr>
              <a:defRPr/>
            </a:pPr>
            <a:fld id="{448B413A-94E4-4A1F-AAEE-38D22C859F7B}" type="slidenum">
              <a:rPr lang="fr-CA"/>
              <a:pPr>
                <a:defRPr/>
              </a:pPr>
              <a:t>‹N°›</a:t>
            </a:fld>
            <a:endParaRPr lang="fr-CA"/>
          </a:p>
        </p:txBody>
      </p:sp>
    </p:spTree>
    <p:extLst>
      <p:ext uri="{BB962C8B-B14F-4D97-AF65-F5344CB8AC3E}">
        <p14:creationId xmlns:p14="http://schemas.microsoft.com/office/powerpoint/2010/main" val="156044720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fr-FR"/>
              <a:t>Modifiez le style du titre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lvl1pPr>
              <a:defRPr/>
            </a:lvl1pPr>
          </a:lstStyle>
          <a:p>
            <a:pPr>
              <a:defRPr/>
            </a:pPr>
            <a:fld id="{756782F3-3327-492A-9B7E-A60977F38A67}" type="datetimeFigureOut">
              <a:rPr lang="fr-CA"/>
              <a:pPr>
                <a:defRPr/>
              </a:pPr>
              <a:t>2018-10-12</a:t>
            </a:fld>
            <a:endParaRPr lang="fr-CA"/>
          </a:p>
        </p:txBody>
      </p:sp>
      <p:sp>
        <p:nvSpPr>
          <p:cNvPr id="5" name="Slide Number Placeholder 5"/>
          <p:cNvSpPr>
            <a:spLocks noGrp="1"/>
          </p:cNvSpPr>
          <p:nvPr>
            <p:ph type="sldNum" sz="quarter" idx="11"/>
          </p:nvPr>
        </p:nvSpPr>
        <p:spPr/>
        <p:txBody>
          <a:bodyPr/>
          <a:lstStyle>
            <a:lvl1pPr>
              <a:defRPr/>
            </a:lvl1pPr>
          </a:lstStyle>
          <a:p>
            <a:pPr>
              <a:defRPr/>
            </a:pPr>
            <a:fld id="{D210B0D4-89CB-4326-867F-9C00D7121C46}" type="slidenum">
              <a:rPr lang="fr-CA"/>
              <a:pPr>
                <a:defRPr/>
              </a:pPr>
              <a:t>‹N°›</a:t>
            </a:fld>
            <a:endParaRPr lang="fr-CA"/>
          </a:p>
        </p:txBody>
      </p:sp>
      <p:sp>
        <p:nvSpPr>
          <p:cNvPr id="6" name="Footer Placeholder 4"/>
          <p:cNvSpPr>
            <a:spLocks noGrp="1"/>
          </p:cNvSpPr>
          <p:nvPr>
            <p:ph type="ftr" sz="quarter" idx="12"/>
          </p:nvPr>
        </p:nvSpPr>
        <p:spPr/>
        <p:txBody>
          <a:bodyPr/>
          <a:lstStyle>
            <a:lvl1pPr>
              <a:defRPr/>
            </a:lvl1pPr>
          </a:lstStyle>
          <a:p>
            <a:pPr>
              <a:defRPr/>
            </a:pPr>
            <a:endParaRPr lang="fr-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lvl1pPr>
              <a:defRPr/>
            </a:lvl1pPr>
          </a:lstStyle>
          <a:p>
            <a:pPr>
              <a:defRPr/>
            </a:pPr>
            <a:fld id="{7F920322-7E6D-487B-BA96-8DAF7FF0FCDD}" type="datetimeFigureOut">
              <a:rPr lang="fr-CA"/>
              <a:pPr>
                <a:defRPr/>
              </a:pPr>
              <a:t>2018-10-12</a:t>
            </a:fld>
            <a:endParaRPr lang="fr-CA"/>
          </a:p>
        </p:txBody>
      </p:sp>
      <p:sp>
        <p:nvSpPr>
          <p:cNvPr id="5" name="Slide Number Placeholder 5"/>
          <p:cNvSpPr>
            <a:spLocks noGrp="1"/>
          </p:cNvSpPr>
          <p:nvPr>
            <p:ph type="sldNum" sz="quarter" idx="11"/>
          </p:nvPr>
        </p:nvSpPr>
        <p:spPr/>
        <p:txBody>
          <a:bodyPr/>
          <a:lstStyle>
            <a:lvl1pPr>
              <a:defRPr/>
            </a:lvl1pPr>
          </a:lstStyle>
          <a:p>
            <a:pPr>
              <a:defRPr/>
            </a:pPr>
            <a:fld id="{3D668D0E-56A4-4254-9550-4E97EF81809B}" type="slidenum">
              <a:rPr lang="fr-CA"/>
              <a:pPr>
                <a:defRPr/>
              </a:pPr>
              <a:t>‹N°›</a:t>
            </a:fld>
            <a:endParaRPr lang="fr-CA"/>
          </a:p>
        </p:txBody>
      </p:sp>
      <p:sp>
        <p:nvSpPr>
          <p:cNvPr id="6" name="Footer Placeholder 4"/>
          <p:cNvSpPr>
            <a:spLocks noGrp="1"/>
          </p:cNvSpPr>
          <p:nvPr>
            <p:ph type="ftr" sz="quarter" idx="12"/>
          </p:nvPr>
        </p:nvSpPr>
        <p:spPr/>
        <p:txBody>
          <a:bodyPr/>
          <a:lstStyle>
            <a:lvl1pPr>
              <a:defRPr/>
            </a:lvl1pPr>
          </a:lstStyle>
          <a:p>
            <a:pPr>
              <a:defRPr/>
            </a:pPr>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fr-FR"/>
              <a:t>Modifiez le style du titre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lvl1pPr>
              <a:defRPr/>
            </a:lvl1pPr>
          </a:lstStyle>
          <a:p>
            <a:pPr>
              <a:defRPr/>
            </a:pPr>
            <a:fld id="{E32D3D3B-850F-4F8F-AB89-4AF694BE321D}" type="datetimeFigureOut">
              <a:rPr lang="fr-CA"/>
              <a:pPr>
                <a:defRPr/>
              </a:pPr>
              <a:t>2018-10-12</a:t>
            </a:fld>
            <a:endParaRPr lang="fr-CA"/>
          </a:p>
        </p:txBody>
      </p:sp>
      <p:sp>
        <p:nvSpPr>
          <p:cNvPr id="5" name="Slide Number Placeholder 5"/>
          <p:cNvSpPr>
            <a:spLocks noGrp="1"/>
          </p:cNvSpPr>
          <p:nvPr>
            <p:ph type="sldNum" sz="quarter" idx="11"/>
          </p:nvPr>
        </p:nvSpPr>
        <p:spPr/>
        <p:txBody>
          <a:bodyPr/>
          <a:lstStyle>
            <a:lvl1pPr>
              <a:defRPr/>
            </a:lvl1pPr>
          </a:lstStyle>
          <a:p>
            <a:pPr>
              <a:defRPr/>
            </a:pPr>
            <a:fld id="{AC0A2DFB-3D8C-4B1E-B416-FE5905B8989E}" type="slidenum">
              <a:rPr lang="fr-CA"/>
              <a:pPr>
                <a:defRPr/>
              </a:pPr>
              <a:t>‹N°›</a:t>
            </a:fld>
            <a:endParaRPr lang="fr-CA"/>
          </a:p>
        </p:txBody>
      </p:sp>
      <p:sp>
        <p:nvSpPr>
          <p:cNvPr id="6" name="Footer Placeholder 4"/>
          <p:cNvSpPr>
            <a:spLocks noGrp="1"/>
          </p:cNvSpPr>
          <p:nvPr>
            <p:ph type="ftr" sz="quarter" idx="12"/>
          </p:nvPr>
        </p:nvSpPr>
        <p:spPr/>
        <p:txBody>
          <a:bodyPr/>
          <a:lstStyle>
            <a:lvl1pPr>
              <a:defRPr/>
            </a:lvl1pPr>
          </a:lstStyle>
          <a:p>
            <a:pPr>
              <a:defRPr/>
            </a:pPr>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lvl1pPr>
              <a:defRPr/>
            </a:lvl1pPr>
          </a:lstStyle>
          <a:p>
            <a:pPr>
              <a:defRPr/>
            </a:pPr>
            <a:fld id="{48792D98-ADD9-48B8-B788-8619EC200CF7}" type="datetimeFigureOut">
              <a:rPr lang="fr-CA"/>
              <a:pPr>
                <a:defRPr/>
              </a:pPr>
              <a:t>2018-10-12</a:t>
            </a:fld>
            <a:endParaRPr lang="fr-CA"/>
          </a:p>
        </p:txBody>
      </p:sp>
      <p:sp>
        <p:nvSpPr>
          <p:cNvPr id="5" name="Slide Number Placeholder 5"/>
          <p:cNvSpPr>
            <a:spLocks noGrp="1"/>
          </p:cNvSpPr>
          <p:nvPr>
            <p:ph type="sldNum" sz="quarter" idx="11"/>
          </p:nvPr>
        </p:nvSpPr>
        <p:spPr/>
        <p:txBody>
          <a:bodyPr/>
          <a:lstStyle>
            <a:lvl1pPr>
              <a:defRPr/>
            </a:lvl1pPr>
          </a:lstStyle>
          <a:p>
            <a:pPr>
              <a:defRPr/>
            </a:pPr>
            <a:fld id="{66DEE5D2-459D-468F-8076-3D158D524BBD}" type="slidenum">
              <a:rPr lang="fr-CA"/>
              <a:pPr>
                <a:defRPr/>
              </a:pPr>
              <a:t>‹N°›</a:t>
            </a:fld>
            <a:endParaRPr lang="fr-CA"/>
          </a:p>
        </p:txBody>
      </p:sp>
      <p:sp>
        <p:nvSpPr>
          <p:cNvPr id="6" name="Footer Placeholder 4"/>
          <p:cNvSpPr>
            <a:spLocks noGrp="1"/>
          </p:cNvSpPr>
          <p:nvPr>
            <p:ph type="ftr" sz="quarter" idx="12"/>
          </p:nvPr>
        </p:nvSpPr>
        <p:spPr/>
        <p:txBody>
          <a:bodyPr/>
          <a:lstStyle>
            <a:lvl1pPr>
              <a:defRPr/>
            </a:lvl1pPr>
          </a:lstStyle>
          <a:p>
            <a:pPr>
              <a:defRPr/>
            </a:pPr>
            <a:endParaRPr lang="fr-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fr-FR"/>
              <a:t>Modifiez le style du titre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lvl1pPr>
              <a:defRPr/>
            </a:lvl1pPr>
          </a:lstStyle>
          <a:p>
            <a:pPr>
              <a:defRPr/>
            </a:pPr>
            <a:fld id="{B9F84BEF-CFB8-461B-ACAD-B0A5D36F4271}" type="datetimeFigureOut">
              <a:rPr lang="fr-CA"/>
              <a:pPr>
                <a:defRPr/>
              </a:pPr>
              <a:t>2018-10-12</a:t>
            </a:fld>
            <a:endParaRPr lang="fr-CA"/>
          </a:p>
        </p:txBody>
      </p:sp>
      <p:sp>
        <p:nvSpPr>
          <p:cNvPr id="5" name="Slide Number Placeholder 5"/>
          <p:cNvSpPr>
            <a:spLocks noGrp="1"/>
          </p:cNvSpPr>
          <p:nvPr>
            <p:ph type="sldNum" sz="quarter" idx="11"/>
          </p:nvPr>
        </p:nvSpPr>
        <p:spPr/>
        <p:txBody>
          <a:bodyPr/>
          <a:lstStyle>
            <a:lvl1pPr>
              <a:defRPr/>
            </a:lvl1pPr>
          </a:lstStyle>
          <a:p>
            <a:pPr>
              <a:defRPr/>
            </a:pPr>
            <a:fld id="{2B12D063-585B-4056-8CD4-128F4656E598}" type="slidenum">
              <a:rPr lang="fr-CA"/>
              <a:pPr>
                <a:defRPr/>
              </a:pPr>
              <a:t>‹N°›</a:t>
            </a:fld>
            <a:endParaRPr lang="fr-CA"/>
          </a:p>
        </p:txBody>
      </p:sp>
      <p:sp>
        <p:nvSpPr>
          <p:cNvPr id="6" name="Footer Placeholder 4"/>
          <p:cNvSpPr>
            <a:spLocks noGrp="1"/>
          </p:cNvSpPr>
          <p:nvPr>
            <p:ph type="ftr" sz="quarter" idx="12"/>
          </p:nvPr>
        </p:nvSpPr>
        <p:spPr/>
        <p:txBody>
          <a:bodyPr/>
          <a:lstStyle>
            <a:lvl1pPr>
              <a:defRPr/>
            </a:lvl1pPr>
          </a:lstStyle>
          <a:p>
            <a:pPr>
              <a:defRPr/>
            </a:pPr>
            <a:endParaRPr lang="fr-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9" name="Title 8"/>
          <p:cNvSpPr>
            <a:spLocks noGrp="1"/>
          </p:cNvSpPr>
          <p:nvPr>
            <p:ph type="title"/>
          </p:nvPr>
        </p:nvSpPr>
        <p:spPr>
          <a:xfrm>
            <a:off x="914400" y="1544715"/>
            <a:ext cx="7315200" cy="1154097"/>
          </a:xfrm>
        </p:spPr>
        <p:txBody>
          <a:bodyPr/>
          <a:lstStyle/>
          <a:p>
            <a:r>
              <a:rPr lang="fr-FR"/>
              <a:t>Modifiez le style du titre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Date Placeholder 3"/>
          <p:cNvSpPr>
            <a:spLocks noGrp="1"/>
          </p:cNvSpPr>
          <p:nvPr>
            <p:ph type="dt" sz="half" idx="15"/>
          </p:nvPr>
        </p:nvSpPr>
        <p:spPr/>
        <p:txBody>
          <a:bodyPr/>
          <a:lstStyle>
            <a:lvl1pPr>
              <a:defRPr/>
            </a:lvl1pPr>
          </a:lstStyle>
          <a:p>
            <a:pPr>
              <a:defRPr/>
            </a:pPr>
            <a:fld id="{3896DB85-B873-41BB-A1DB-0A55D5E85397}" type="datetimeFigureOut">
              <a:rPr lang="fr-CA"/>
              <a:pPr>
                <a:defRPr/>
              </a:pPr>
              <a:t>2018-10-12</a:t>
            </a:fld>
            <a:endParaRPr lang="fr-CA"/>
          </a:p>
        </p:txBody>
      </p:sp>
      <p:sp>
        <p:nvSpPr>
          <p:cNvPr id="6" name="Slide Number Placeholder 5"/>
          <p:cNvSpPr>
            <a:spLocks noGrp="1"/>
          </p:cNvSpPr>
          <p:nvPr>
            <p:ph type="sldNum" sz="quarter" idx="16"/>
          </p:nvPr>
        </p:nvSpPr>
        <p:spPr/>
        <p:txBody>
          <a:bodyPr/>
          <a:lstStyle>
            <a:lvl1pPr>
              <a:defRPr/>
            </a:lvl1pPr>
          </a:lstStyle>
          <a:p>
            <a:pPr>
              <a:defRPr/>
            </a:pPr>
            <a:fld id="{DA69F64F-C04A-4CBF-AA9B-52EEAF33A52B}" type="slidenum">
              <a:rPr lang="fr-CA"/>
              <a:pPr>
                <a:defRPr/>
              </a:pPr>
              <a:t>‹N°›</a:t>
            </a:fld>
            <a:endParaRPr lang="fr-CA"/>
          </a:p>
        </p:txBody>
      </p:sp>
      <p:sp>
        <p:nvSpPr>
          <p:cNvPr id="7" name="Footer Placeholder 4"/>
          <p:cNvSpPr>
            <a:spLocks noGrp="1"/>
          </p:cNvSpPr>
          <p:nvPr>
            <p:ph type="ftr" sz="quarter" idx="17"/>
          </p:nvPr>
        </p:nvSpPr>
        <p:spPr/>
        <p:txBody>
          <a:bodyPr/>
          <a:lstStyle>
            <a:lvl1pPr>
              <a:defRPr/>
            </a:lvl1pPr>
          </a:lstStyle>
          <a:p>
            <a:pPr>
              <a:defRPr/>
            </a:pPr>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0" name="Title 9"/>
          <p:cNvSpPr>
            <a:spLocks noGrp="1"/>
          </p:cNvSpPr>
          <p:nvPr>
            <p:ph type="title"/>
          </p:nvPr>
        </p:nvSpPr>
        <p:spPr>
          <a:xfrm>
            <a:off x="914400" y="1544715"/>
            <a:ext cx="7315200" cy="1154097"/>
          </a:xfrm>
        </p:spPr>
        <p:txBody>
          <a:bodyPr/>
          <a:lstStyle/>
          <a:p>
            <a:r>
              <a:rPr lang="fr-FR"/>
              <a:t>Modifiez le style du titre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3"/>
          <p:cNvSpPr>
            <a:spLocks noGrp="1"/>
          </p:cNvSpPr>
          <p:nvPr>
            <p:ph type="dt" sz="half" idx="15"/>
          </p:nvPr>
        </p:nvSpPr>
        <p:spPr/>
        <p:txBody>
          <a:bodyPr/>
          <a:lstStyle>
            <a:lvl1pPr>
              <a:defRPr/>
            </a:lvl1pPr>
          </a:lstStyle>
          <a:p>
            <a:pPr>
              <a:defRPr/>
            </a:pPr>
            <a:fld id="{F3932AC6-C085-492E-8F16-F969CC51212C}" type="datetimeFigureOut">
              <a:rPr lang="fr-CA"/>
              <a:pPr>
                <a:defRPr/>
              </a:pPr>
              <a:t>2018-10-12</a:t>
            </a:fld>
            <a:endParaRPr lang="fr-CA"/>
          </a:p>
        </p:txBody>
      </p:sp>
      <p:sp>
        <p:nvSpPr>
          <p:cNvPr id="8" name="Slide Number Placeholder 5"/>
          <p:cNvSpPr>
            <a:spLocks noGrp="1"/>
          </p:cNvSpPr>
          <p:nvPr>
            <p:ph type="sldNum" sz="quarter" idx="16"/>
          </p:nvPr>
        </p:nvSpPr>
        <p:spPr/>
        <p:txBody>
          <a:bodyPr/>
          <a:lstStyle>
            <a:lvl1pPr>
              <a:defRPr/>
            </a:lvl1pPr>
          </a:lstStyle>
          <a:p>
            <a:pPr>
              <a:defRPr/>
            </a:pPr>
            <a:fld id="{5CA8DD16-2A3C-4992-A124-68F46DA6F514}" type="slidenum">
              <a:rPr lang="fr-CA"/>
              <a:pPr>
                <a:defRPr/>
              </a:pPr>
              <a:t>‹N°›</a:t>
            </a:fld>
            <a:endParaRPr lang="fr-CA"/>
          </a:p>
        </p:txBody>
      </p:sp>
      <p:sp>
        <p:nvSpPr>
          <p:cNvPr id="9" name="Footer Placeholder 4"/>
          <p:cNvSpPr>
            <a:spLocks noGrp="1"/>
          </p:cNvSpPr>
          <p:nvPr>
            <p:ph type="ftr" sz="quarter" idx="17"/>
          </p:nvPr>
        </p:nvSpPr>
        <p:spPr/>
        <p:txBody>
          <a:bodyPr/>
          <a:lstStyle>
            <a:lvl1pPr>
              <a:defRPr/>
            </a:lvl1pPr>
          </a:lstStyle>
          <a:p>
            <a:pPr>
              <a:defRPr/>
            </a:pPr>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Date Placeholder 3"/>
          <p:cNvSpPr>
            <a:spLocks noGrp="1"/>
          </p:cNvSpPr>
          <p:nvPr>
            <p:ph type="dt" sz="half" idx="10"/>
          </p:nvPr>
        </p:nvSpPr>
        <p:spPr/>
        <p:txBody>
          <a:bodyPr/>
          <a:lstStyle>
            <a:lvl1pPr>
              <a:defRPr/>
            </a:lvl1pPr>
          </a:lstStyle>
          <a:p>
            <a:pPr>
              <a:defRPr/>
            </a:pPr>
            <a:fld id="{6D939D12-8FFF-4C44-A709-67D27D97E9B2}" type="datetimeFigureOut">
              <a:rPr lang="fr-CA"/>
              <a:pPr>
                <a:defRPr/>
              </a:pPr>
              <a:t>2018-10-12</a:t>
            </a:fld>
            <a:endParaRPr lang="fr-CA"/>
          </a:p>
        </p:txBody>
      </p:sp>
      <p:sp>
        <p:nvSpPr>
          <p:cNvPr id="4" name="Slide Number Placeholder 5"/>
          <p:cNvSpPr>
            <a:spLocks noGrp="1"/>
          </p:cNvSpPr>
          <p:nvPr>
            <p:ph type="sldNum" sz="quarter" idx="11"/>
          </p:nvPr>
        </p:nvSpPr>
        <p:spPr/>
        <p:txBody>
          <a:bodyPr/>
          <a:lstStyle>
            <a:lvl1pPr>
              <a:defRPr/>
            </a:lvl1pPr>
          </a:lstStyle>
          <a:p>
            <a:pPr>
              <a:defRPr/>
            </a:pPr>
            <a:fld id="{063CB0E9-306C-4A68-BDA2-9DB1CD973CAD}" type="slidenum">
              <a:rPr lang="fr-CA"/>
              <a:pPr>
                <a:defRPr/>
              </a:pPr>
              <a:t>‹N°›</a:t>
            </a:fld>
            <a:endParaRPr lang="fr-CA"/>
          </a:p>
        </p:txBody>
      </p:sp>
      <p:sp>
        <p:nvSpPr>
          <p:cNvPr id="5" name="Footer Placeholder 4"/>
          <p:cNvSpPr>
            <a:spLocks noGrp="1"/>
          </p:cNvSpPr>
          <p:nvPr>
            <p:ph type="ftr" sz="quarter" idx="12"/>
          </p:nvPr>
        </p:nvSpPr>
        <p:spPr/>
        <p:txBody>
          <a:bodyPr/>
          <a:lstStyle>
            <a:lvl1pPr>
              <a:defRPr/>
            </a:lvl1pPr>
          </a:lstStyle>
          <a:p>
            <a:pPr>
              <a:defRPr/>
            </a:pPr>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E0AD9B3-192A-44F8-88E0-430EE3881DF5}" type="datetimeFigureOut">
              <a:rPr lang="fr-CA"/>
              <a:pPr>
                <a:defRPr/>
              </a:pPr>
              <a:t>2018-10-12</a:t>
            </a:fld>
            <a:endParaRPr lang="fr-CA"/>
          </a:p>
        </p:txBody>
      </p:sp>
      <p:sp>
        <p:nvSpPr>
          <p:cNvPr id="3" name="Slide Number Placeholder 5"/>
          <p:cNvSpPr>
            <a:spLocks noGrp="1"/>
          </p:cNvSpPr>
          <p:nvPr>
            <p:ph type="sldNum" sz="quarter" idx="11"/>
          </p:nvPr>
        </p:nvSpPr>
        <p:spPr/>
        <p:txBody>
          <a:bodyPr/>
          <a:lstStyle>
            <a:lvl1pPr>
              <a:defRPr/>
            </a:lvl1pPr>
          </a:lstStyle>
          <a:p>
            <a:pPr>
              <a:defRPr/>
            </a:pPr>
            <a:fld id="{4F79F57A-C3D0-4D01-9124-700F4FD236AA}" type="slidenum">
              <a:rPr lang="fr-CA"/>
              <a:pPr>
                <a:defRPr/>
              </a:pPr>
              <a:t>‹N°›</a:t>
            </a:fld>
            <a:endParaRPr lang="fr-CA"/>
          </a:p>
        </p:txBody>
      </p:sp>
      <p:sp>
        <p:nvSpPr>
          <p:cNvPr id="4" name="Footer Placeholder 4"/>
          <p:cNvSpPr>
            <a:spLocks noGrp="1"/>
          </p:cNvSpPr>
          <p:nvPr>
            <p:ph type="ftr" sz="quarter" idx="12"/>
          </p:nvPr>
        </p:nvSpPr>
        <p:spPr/>
        <p:txBody>
          <a:bodyPr/>
          <a:lstStyle>
            <a:lvl1pPr>
              <a:defRPr/>
            </a:lvl1pPr>
          </a:lstStyle>
          <a:p>
            <a:pPr>
              <a:defRPr/>
            </a:pPr>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ormAutofit/>
          </a:bodyPr>
          <a:lstStyle>
            <a:lvl1pPr algn="l">
              <a:defRPr sz="2800" b="0"/>
            </a:lvl1pPr>
          </a:lstStyle>
          <a:p>
            <a:r>
              <a:rPr lang="fr-FR"/>
              <a:t>Modifiez le style du titre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3"/>
          <p:cNvSpPr>
            <a:spLocks noGrp="1"/>
          </p:cNvSpPr>
          <p:nvPr>
            <p:ph type="dt" sz="half" idx="10"/>
          </p:nvPr>
        </p:nvSpPr>
        <p:spPr/>
        <p:txBody>
          <a:bodyPr/>
          <a:lstStyle>
            <a:lvl1pPr>
              <a:defRPr/>
            </a:lvl1pPr>
          </a:lstStyle>
          <a:p>
            <a:pPr>
              <a:defRPr/>
            </a:pPr>
            <a:fld id="{CEF8C908-09A1-411C-ABA2-0DF5EFE2443F}" type="datetimeFigureOut">
              <a:rPr lang="fr-CA"/>
              <a:pPr>
                <a:defRPr/>
              </a:pPr>
              <a:t>2018-10-12</a:t>
            </a:fld>
            <a:endParaRPr lang="fr-CA"/>
          </a:p>
        </p:txBody>
      </p:sp>
      <p:sp>
        <p:nvSpPr>
          <p:cNvPr id="6" name="Slide Number Placeholder 5"/>
          <p:cNvSpPr>
            <a:spLocks noGrp="1"/>
          </p:cNvSpPr>
          <p:nvPr>
            <p:ph type="sldNum" sz="quarter" idx="11"/>
          </p:nvPr>
        </p:nvSpPr>
        <p:spPr/>
        <p:txBody>
          <a:bodyPr/>
          <a:lstStyle>
            <a:lvl1pPr>
              <a:defRPr/>
            </a:lvl1pPr>
          </a:lstStyle>
          <a:p>
            <a:pPr>
              <a:defRPr/>
            </a:pPr>
            <a:fld id="{9A08B42A-81E8-4485-B97A-93D63A9C550E}" type="slidenum">
              <a:rPr lang="fr-CA"/>
              <a:pPr>
                <a:defRPr/>
              </a:pPr>
              <a:t>‹N°›</a:t>
            </a:fld>
            <a:endParaRPr lang="fr-CA"/>
          </a:p>
        </p:txBody>
      </p:sp>
      <p:sp>
        <p:nvSpPr>
          <p:cNvPr id="7" name="Footer Placeholder 4"/>
          <p:cNvSpPr>
            <a:spLocks noGrp="1"/>
          </p:cNvSpPr>
          <p:nvPr>
            <p:ph type="ftr" sz="quarter" idx="12"/>
          </p:nvPr>
        </p:nvSpPr>
        <p:spPr/>
        <p:txBody>
          <a:bodyPr/>
          <a:lstStyle>
            <a:lvl1pPr>
              <a:defRPr/>
            </a:lvl1pPr>
          </a:lstStyle>
          <a:p>
            <a:pPr>
              <a:defRPr/>
            </a:pPr>
            <a:endParaRPr lang="fr-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ormAutofit/>
          </a:bodyPr>
          <a:lstStyle>
            <a:lvl1pPr algn="l">
              <a:defRPr sz="2800" b="0"/>
            </a:lvl1pPr>
          </a:lstStyle>
          <a:p>
            <a:r>
              <a:rPr lang="fr-FR"/>
              <a:t>Modifiez le style du titre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Cliquez sur l'icône pour ajouter une image</a:t>
            </a:r>
            <a:endParaRPr lang="en-US" noProof="0"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3"/>
          <p:cNvSpPr>
            <a:spLocks noGrp="1"/>
          </p:cNvSpPr>
          <p:nvPr>
            <p:ph type="dt" sz="half" idx="10"/>
          </p:nvPr>
        </p:nvSpPr>
        <p:spPr/>
        <p:txBody>
          <a:bodyPr/>
          <a:lstStyle>
            <a:lvl1pPr>
              <a:defRPr/>
            </a:lvl1pPr>
          </a:lstStyle>
          <a:p>
            <a:pPr>
              <a:defRPr/>
            </a:pPr>
            <a:fld id="{8FE15DA4-BBCA-4FEC-A6E6-969E9A0A59B0}" type="datetimeFigureOut">
              <a:rPr lang="fr-CA"/>
              <a:pPr>
                <a:defRPr/>
              </a:pPr>
              <a:t>2018-10-12</a:t>
            </a:fld>
            <a:endParaRPr lang="fr-CA"/>
          </a:p>
        </p:txBody>
      </p:sp>
      <p:sp>
        <p:nvSpPr>
          <p:cNvPr id="6" name="Slide Number Placeholder 5"/>
          <p:cNvSpPr>
            <a:spLocks noGrp="1"/>
          </p:cNvSpPr>
          <p:nvPr>
            <p:ph type="sldNum" sz="quarter" idx="11"/>
          </p:nvPr>
        </p:nvSpPr>
        <p:spPr/>
        <p:txBody>
          <a:bodyPr/>
          <a:lstStyle>
            <a:lvl1pPr>
              <a:defRPr/>
            </a:lvl1pPr>
          </a:lstStyle>
          <a:p>
            <a:pPr>
              <a:defRPr/>
            </a:pPr>
            <a:fld id="{C3242930-9CFB-4015-8F52-40637EDFC0A6}" type="slidenum">
              <a:rPr lang="fr-CA"/>
              <a:pPr>
                <a:defRPr/>
              </a:pPr>
              <a:t>‹N°›</a:t>
            </a:fld>
            <a:endParaRPr lang="fr-CA"/>
          </a:p>
        </p:txBody>
      </p:sp>
      <p:sp>
        <p:nvSpPr>
          <p:cNvPr id="7" name="Footer Placeholder 4"/>
          <p:cNvSpPr>
            <a:spLocks noGrp="1"/>
          </p:cNvSpPr>
          <p:nvPr>
            <p:ph type="ftr" sz="quarter" idx="12"/>
          </p:nvPr>
        </p:nvSpPr>
        <p:spPr/>
        <p:txBody>
          <a:bodyPr/>
          <a:lstStyle>
            <a:lvl1pPr>
              <a:defRPr/>
            </a:lvl1pPr>
          </a:lstStyle>
          <a:p>
            <a:pPr>
              <a:defRPr/>
            </a:pPr>
            <a:endParaRPr lang="fr-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975" y="573088"/>
            <a:ext cx="85725" cy="57308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p:nvPr/>
        </p:nvSpPr>
        <p:spPr>
          <a:xfrm>
            <a:off x="8569325" y="573088"/>
            <a:ext cx="576263" cy="57308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itle Placeholder 1"/>
          <p:cNvSpPr>
            <a:spLocks noGrp="1"/>
          </p:cNvSpPr>
          <p:nvPr>
            <p:ph type="title"/>
          </p:nvPr>
        </p:nvSpPr>
        <p:spPr bwMode="auto">
          <a:xfrm>
            <a:off x="914400" y="1544638"/>
            <a:ext cx="7315200" cy="115411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fr-FR"/>
              <a:t>Modifiez le style du titre</a:t>
            </a:r>
            <a:endParaRPr lang="en-US"/>
          </a:p>
        </p:txBody>
      </p:sp>
      <p:sp>
        <p:nvSpPr>
          <p:cNvPr id="1029" name="Text Placeholder 2"/>
          <p:cNvSpPr>
            <a:spLocks noGrp="1"/>
          </p:cNvSpPr>
          <p:nvPr>
            <p:ph type="body" idx="1"/>
          </p:nvPr>
        </p:nvSpPr>
        <p:spPr bwMode="auto">
          <a:xfrm>
            <a:off x="914400" y="2770188"/>
            <a:ext cx="7315200" cy="35385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2"/>
          </p:nvPr>
        </p:nvSpPr>
        <p:spPr>
          <a:xfrm>
            <a:off x="6007100" y="549275"/>
            <a:ext cx="1189038" cy="296863"/>
          </a:xfrm>
          <a:prstGeom prst="rect">
            <a:avLst/>
          </a:prstGeom>
        </p:spPr>
        <p:txBody>
          <a:bodyPr vert="horz" lIns="91440" tIns="45720" rIns="91440" bIns="45720" rtlCol="0" anchor="ctr"/>
          <a:lstStyle>
            <a:lvl1pPr algn="l" fontAlgn="auto">
              <a:spcBef>
                <a:spcPts val="0"/>
              </a:spcBef>
              <a:spcAft>
                <a:spcPts val="0"/>
              </a:spcAft>
              <a:defRPr sz="1200">
                <a:solidFill>
                  <a:schemeClr val="tx1">
                    <a:alpha val="50000"/>
                  </a:schemeClr>
                </a:solidFill>
                <a:latin typeface="+mn-lt"/>
                <a:cs typeface="+mn-cs"/>
              </a:defRPr>
            </a:lvl1pPr>
          </a:lstStyle>
          <a:p>
            <a:pPr>
              <a:defRPr/>
            </a:pPr>
            <a:fld id="{22616A25-3FB4-44E8-816C-679B1336F162}" type="datetimeFigureOut">
              <a:rPr lang="fr-CA"/>
              <a:pPr>
                <a:defRPr/>
              </a:pPr>
              <a:t>2018-10-12</a:t>
            </a:fld>
            <a:endParaRPr lang="fr-CA"/>
          </a:p>
        </p:txBody>
      </p:sp>
      <p:sp>
        <p:nvSpPr>
          <p:cNvPr id="6" name="Slide Number Placeholder 5"/>
          <p:cNvSpPr>
            <a:spLocks noGrp="1"/>
          </p:cNvSpPr>
          <p:nvPr>
            <p:ph type="sldNum" sz="quarter" idx="4"/>
          </p:nvPr>
        </p:nvSpPr>
        <p:spPr>
          <a:xfrm>
            <a:off x="7315200" y="549275"/>
            <a:ext cx="939800" cy="301625"/>
          </a:xfrm>
          <a:prstGeom prst="rect">
            <a:avLst/>
          </a:prstGeom>
        </p:spPr>
        <p:txBody>
          <a:bodyPr vert="horz" lIns="91440" tIns="45720" rIns="91440" bIns="45720" rtlCol="0" anchor="ctr"/>
          <a:lstStyle>
            <a:lvl1pPr algn="r" fontAlgn="auto">
              <a:spcBef>
                <a:spcPts val="0"/>
              </a:spcBef>
              <a:spcAft>
                <a:spcPts val="0"/>
              </a:spcAft>
              <a:defRPr sz="1200">
                <a:solidFill>
                  <a:schemeClr val="tx1"/>
                </a:solidFill>
                <a:latin typeface="+mn-lt"/>
                <a:cs typeface="+mn-cs"/>
              </a:defRPr>
            </a:lvl1pPr>
          </a:lstStyle>
          <a:p>
            <a:pPr>
              <a:defRPr/>
            </a:pPr>
            <a:fld id="{4533C662-047B-4886-A201-E614CFC93748}" type="slidenum">
              <a:rPr lang="fr-CA"/>
              <a:pPr>
                <a:defRPr/>
              </a:pPr>
              <a:t>‹N°›</a:t>
            </a:fld>
            <a:endParaRPr lang="fr-CA"/>
          </a:p>
        </p:txBody>
      </p:sp>
      <p:sp>
        <p:nvSpPr>
          <p:cNvPr id="5" name="Footer Placeholder 4"/>
          <p:cNvSpPr>
            <a:spLocks noGrp="1"/>
          </p:cNvSpPr>
          <p:nvPr>
            <p:ph type="ftr" sz="quarter" idx="3"/>
          </p:nvPr>
        </p:nvSpPr>
        <p:spPr>
          <a:xfrm>
            <a:off x="6008688" y="855663"/>
            <a:ext cx="2246312" cy="301625"/>
          </a:xfrm>
          <a:prstGeom prst="rect">
            <a:avLst/>
          </a:prstGeom>
        </p:spPr>
        <p:txBody>
          <a:bodyPr vert="horz" lIns="91440" tIns="0" rIns="91440" bIns="45720" rtlCol="0" anchor="t"/>
          <a:lstStyle>
            <a:lvl1pPr algn="l" fontAlgn="auto">
              <a:spcBef>
                <a:spcPts val="0"/>
              </a:spcBef>
              <a:spcAft>
                <a:spcPts val="0"/>
              </a:spcAft>
              <a:defRPr sz="1000">
                <a:solidFill>
                  <a:schemeClr val="tx1"/>
                </a:solidFill>
                <a:latin typeface="+mn-lt"/>
                <a:cs typeface="+mn-cs"/>
              </a:defRPr>
            </a:lvl1pPr>
          </a:lstStyle>
          <a:p>
            <a:pPr>
              <a:defRPr/>
            </a:pPr>
            <a:endParaRPr lang="fr-CA"/>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eaLnBrk="0" fontAlgn="base" hangingPunct="0">
        <a:spcBef>
          <a:spcPct val="20000"/>
        </a:spcBef>
        <a:spcAft>
          <a:spcPct val="0"/>
        </a:spcAft>
        <a:buClr>
          <a:schemeClr val="tx2"/>
        </a:buClr>
        <a:buFont typeface="Wingdings" pitchFamily="2" charset="2"/>
        <a:buChar char="§"/>
        <a:defRPr sz="2000" kern="1200">
          <a:solidFill>
            <a:schemeClr val="tx1"/>
          </a:solidFill>
          <a:latin typeface="+mn-lt"/>
          <a:ea typeface="+mn-ea"/>
          <a:cs typeface="+mn-cs"/>
        </a:defRPr>
      </a:lvl1pPr>
      <a:lvl2pPr marL="501650" indent="-182563" algn="l" rtl="0" eaLnBrk="0" fontAlgn="base" hangingPunct="0">
        <a:spcBef>
          <a:spcPct val="20000"/>
        </a:spcBef>
        <a:spcAft>
          <a:spcPct val="0"/>
        </a:spcAft>
        <a:buClr>
          <a:schemeClr val="tx2"/>
        </a:buClr>
        <a:buFont typeface="Wingdings" pitchFamily="2" charset="2"/>
        <a:buChar char="§"/>
        <a:defRPr kern="1200">
          <a:solidFill>
            <a:schemeClr val="tx1"/>
          </a:solidFill>
          <a:latin typeface="+mn-lt"/>
          <a:ea typeface="+mn-ea"/>
          <a:cs typeface="+mn-cs"/>
        </a:defRPr>
      </a:lvl2pPr>
      <a:lvl3pPr marL="685800" indent="-182563" algn="l" rtl="0" eaLnBrk="0" fontAlgn="base" hangingPunct="0">
        <a:spcBef>
          <a:spcPct val="20000"/>
        </a:spcBef>
        <a:spcAft>
          <a:spcPct val="0"/>
        </a:spcAft>
        <a:buClr>
          <a:schemeClr val="tx2"/>
        </a:buClr>
        <a:buFont typeface="Wingdings" pitchFamily="2" charset="2"/>
        <a:buChar char="§"/>
        <a:defRPr sz="1600" kern="1200">
          <a:solidFill>
            <a:schemeClr val="tx1"/>
          </a:solidFill>
          <a:latin typeface="+mn-lt"/>
          <a:ea typeface="+mn-ea"/>
          <a:cs typeface="+mn-cs"/>
        </a:defRPr>
      </a:lvl3pPr>
      <a:lvl4pPr marL="914400" indent="-182563" algn="l" rtl="0" eaLnBrk="0" fontAlgn="base" hangingPunct="0">
        <a:spcBef>
          <a:spcPct val="20000"/>
        </a:spcBef>
        <a:spcAft>
          <a:spcPct val="0"/>
        </a:spcAft>
        <a:buClr>
          <a:schemeClr val="tx2"/>
        </a:buClr>
        <a:buFont typeface="Wingdings" pitchFamily="2" charset="2"/>
        <a:buChar char="§"/>
        <a:defRPr sz="1400" kern="1200">
          <a:solidFill>
            <a:schemeClr val="tx1"/>
          </a:solidFill>
          <a:latin typeface="+mn-lt"/>
          <a:ea typeface="+mn-ea"/>
          <a:cs typeface="+mn-cs"/>
        </a:defRPr>
      </a:lvl4pPr>
      <a:lvl5pPr marL="1143000" indent="-182563" algn="l" rtl="0" eaLnBrk="0" fontAlgn="base" hangingPunct="0">
        <a:spcBef>
          <a:spcPct val="20000"/>
        </a:spcBef>
        <a:spcAft>
          <a:spcPct val="0"/>
        </a:spcAft>
        <a:buClr>
          <a:schemeClr val="tx2"/>
        </a:buClr>
        <a:buFont typeface="Wingdings" pitchFamily="2"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re 1"/>
          <p:cNvSpPr>
            <a:spLocks noGrp="1"/>
          </p:cNvSpPr>
          <p:nvPr>
            <p:ph type="ctrTitle"/>
          </p:nvPr>
        </p:nvSpPr>
        <p:spPr>
          <a:xfrm>
            <a:off x="914400" y="549275"/>
            <a:ext cx="7315200" cy="4562475"/>
          </a:xfrm>
        </p:spPr>
        <p:txBody>
          <a:bodyPr/>
          <a:lstStyle/>
          <a:p>
            <a:pPr algn="ctr" eaLnBrk="1" hangingPunct="1"/>
            <a:r>
              <a:rPr lang="fr-CA" sz="4400"/>
              <a:t>Table des Aînés Antoine-Labelle (TAAL)</a:t>
            </a:r>
          </a:p>
        </p:txBody>
      </p:sp>
      <p:sp>
        <p:nvSpPr>
          <p:cNvPr id="14338" name="Sous-titre 2"/>
          <p:cNvSpPr>
            <a:spLocks noGrp="1"/>
          </p:cNvSpPr>
          <p:nvPr>
            <p:ph type="subTitle" idx="1"/>
          </p:nvPr>
        </p:nvSpPr>
        <p:spPr>
          <a:xfrm>
            <a:off x="179512" y="5167313"/>
            <a:ext cx="8784976" cy="1144587"/>
          </a:xfrm>
        </p:spPr>
        <p:txBody>
          <a:bodyPr/>
          <a:lstStyle/>
          <a:p>
            <a:pPr algn="ctr" eaLnBrk="1" hangingPunct="1">
              <a:lnSpc>
                <a:spcPct val="90000"/>
              </a:lnSpc>
            </a:pPr>
            <a:r>
              <a:rPr lang="fr-CA" dirty="0" err="1"/>
              <a:t>Radha</a:t>
            </a:r>
            <a:r>
              <a:rPr lang="fr-CA" dirty="0"/>
              <a:t> Prakash </a:t>
            </a:r>
            <a:r>
              <a:rPr lang="fr-CA" dirty="0" err="1"/>
              <a:t>Iyer</a:t>
            </a:r>
            <a:r>
              <a:rPr lang="fr-CA" dirty="0"/>
              <a:t>, </a:t>
            </a:r>
            <a:r>
              <a:rPr lang="fr-CA" sz="1400" dirty="0"/>
              <a:t>Trésorière de la TAAL et coordonnatrice du comité prévention abus</a:t>
            </a:r>
          </a:p>
          <a:p>
            <a:pPr algn="ctr" eaLnBrk="1" hangingPunct="1">
              <a:lnSpc>
                <a:spcPct val="90000"/>
              </a:lnSpc>
            </a:pPr>
            <a:r>
              <a:rPr lang="fr-CA" dirty="0"/>
              <a:t>Cynthia Desjardins</a:t>
            </a:r>
            <a:r>
              <a:rPr lang="fr-CA" sz="1400" dirty="0"/>
              <a:t>, Organisatrice Communautaire au CISSSL</a:t>
            </a:r>
          </a:p>
          <a:p>
            <a:pPr algn="ctr" eaLnBrk="1" hangingPunct="1">
              <a:lnSpc>
                <a:spcPct val="90000"/>
              </a:lnSpc>
            </a:pPr>
            <a:endParaRPr lang="fr-CA" dirty="0"/>
          </a:p>
        </p:txBody>
      </p:sp>
      <p:pic>
        <p:nvPicPr>
          <p:cNvPr id="14339" name="Image 1"/>
          <p:cNvPicPr>
            <a:picLocks noChangeAspect="1" noChangeArrowheads="1"/>
          </p:cNvPicPr>
          <p:nvPr/>
        </p:nvPicPr>
        <p:blipFill>
          <a:blip r:embed="rId2" cstate="print"/>
          <a:srcRect/>
          <a:stretch>
            <a:fillRect/>
          </a:stretch>
        </p:blipFill>
        <p:spPr bwMode="auto">
          <a:xfrm>
            <a:off x="2555875" y="981075"/>
            <a:ext cx="3778250" cy="2327275"/>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188640"/>
            <a:ext cx="7315200" cy="1154112"/>
          </a:xfrm>
        </p:spPr>
        <p:txBody>
          <a:bodyPr/>
          <a:lstStyle/>
          <a:p>
            <a:r>
              <a:rPr lang="fr-CA" dirty="0"/>
              <a:t>Réalisation à ce jour</a:t>
            </a:r>
          </a:p>
        </p:txBody>
      </p:sp>
      <p:sp>
        <p:nvSpPr>
          <p:cNvPr id="3" name="Espace réservé du contenu 2"/>
          <p:cNvSpPr>
            <a:spLocks noGrp="1"/>
          </p:cNvSpPr>
          <p:nvPr>
            <p:ph idx="1"/>
          </p:nvPr>
        </p:nvSpPr>
        <p:spPr>
          <a:xfrm>
            <a:off x="539552" y="1556792"/>
            <a:ext cx="7992888" cy="5040560"/>
          </a:xfrm>
        </p:spPr>
        <p:txBody>
          <a:bodyPr/>
          <a:lstStyle/>
          <a:p>
            <a:r>
              <a:rPr lang="fr-CA" dirty="0"/>
              <a:t>36 dossiers qui ont un suivi de vigie</a:t>
            </a:r>
          </a:p>
          <a:p>
            <a:r>
              <a:rPr lang="fr-CA" dirty="0"/>
              <a:t>3 dossiers actifs</a:t>
            </a:r>
          </a:p>
          <a:p>
            <a:r>
              <a:rPr lang="fr-CA" dirty="0"/>
              <a:t>2 dossiers non-fermés en suivi avec d’autres organismes</a:t>
            </a:r>
          </a:p>
          <a:p>
            <a:r>
              <a:rPr lang="fr-CA" dirty="0"/>
              <a:t>22 bénévoles</a:t>
            </a:r>
          </a:p>
          <a:p>
            <a:r>
              <a:rPr lang="fr-CA" dirty="0"/>
              <a:t>Présentation de vidéos dans la MRC + ou – 20</a:t>
            </a:r>
          </a:p>
          <a:p>
            <a:r>
              <a:rPr lang="fr-CA" dirty="0"/>
              <a:t>Présence par kiosque:</a:t>
            </a:r>
          </a:p>
          <a:p>
            <a:pPr lvl="1"/>
            <a:r>
              <a:rPr lang="fr-CA" dirty="0"/>
              <a:t>Salon des aînés</a:t>
            </a:r>
          </a:p>
          <a:p>
            <a:pPr lvl="1"/>
            <a:r>
              <a:rPr lang="fr-CA" dirty="0"/>
              <a:t>MADA Ste-Anne-du-Lac</a:t>
            </a:r>
          </a:p>
          <a:p>
            <a:pPr lvl="1"/>
            <a:r>
              <a:rPr lang="fr-CA" dirty="0"/>
              <a:t>Salon de </a:t>
            </a:r>
            <a:r>
              <a:rPr lang="fr-CA" dirty="0" err="1"/>
              <a:t>Nominingue</a:t>
            </a:r>
            <a:endParaRPr lang="fr-CA" dirty="0"/>
          </a:p>
          <a:p>
            <a:pPr lvl="1"/>
            <a:r>
              <a:rPr lang="fr-CA" dirty="0"/>
              <a:t>Salon de Rivière-Rouge</a:t>
            </a:r>
          </a:p>
          <a:p>
            <a:pPr lvl="1"/>
            <a:r>
              <a:rPr lang="fr-CA" dirty="0"/>
              <a:t>MADA Notre-Dame-de-Pontmain</a:t>
            </a:r>
          </a:p>
          <a:p>
            <a:r>
              <a:rPr lang="fr-CA"/>
              <a:t>Tournées effectuées </a:t>
            </a:r>
            <a:r>
              <a:rPr lang="fr-CA" dirty="0"/>
              <a:t>dans les cliniques de vaccination dans la MRC pour faire connaître </a:t>
            </a:r>
            <a:r>
              <a:rPr lang="fr-CA"/>
              <a:t>les services.</a:t>
            </a:r>
            <a:endParaRPr lang="fr-CA" dirty="0"/>
          </a:p>
          <a:p>
            <a:r>
              <a:rPr lang="fr-CA" dirty="0"/>
              <a:t>Entrevue à la télévision communautaire de Ste-Adèle</a:t>
            </a:r>
          </a:p>
        </p:txBody>
      </p:sp>
    </p:spTree>
    <p:extLst>
      <p:ext uri="{BB962C8B-B14F-4D97-AF65-F5344CB8AC3E}">
        <p14:creationId xmlns:p14="http://schemas.microsoft.com/office/powerpoint/2010/main" val="18053267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re 1"/>
          <p:cNvSpPr>
            <a:spLocks noGrp="1"/>
          </p:cNvSpPr>
          <p:nvPr>
            <p:ph type="title"/>
          </p:nvPr>
        </p:nvSpPr>
        <p:spPr/>
        <p:txBody>
          <a:bodyPr/>
          <a:lstStyle/>
          <a:p>
            <a:pPr eaLnBrk="1" hangingPunct="1"/>
            <a:r>
              <a:rPr lang="fr-CA"/>
              <a:t>N’hésitez pas à nous contacter</a:t>
            </a:r>
          </a:p>
        </p:txBody>
      </p:sp>
      <p:sp>
        <p:nvSpPr>
          <p:cNvPr id="26626" name="Espace réservé du contenu 2"/>
          <p:cNvSpPr>
            <a:spLocks noGrp="1"/>
          </p:cNvSpPr>
          <p:nvPr>
            <p:ph idx="1"/>
          </p:nvPr>
        </p:nvSpPr>
        <p:spPr/>
        <p:txBody>
          <a:bodyPr/>
          <a:lstStyle/>
          <a:p>
            <a:pPr eaLnBrk="1" hangingPunct="1"/>
            <a:r>
              <a:rPr lang="fr-CA" dirty="0"/>
              <a:t>Le comité du projet Intervention Individualisée en cas d’abus, de fraude, d’intimidation et de la maltraitance envers les aînés.</a:t>
            </a:r>
          </a:p>
          <a:p>
            <a:pPr eaLnBrk="1" hangingPunct="1">
              <a:buFont typeface="Wingdings" pitchFamily="2" charset="2"/>
              <a:buNone/>
            </a:pPr>
            <a:r>
              <a:rPr lang="fr-CA" sz="4000" dirty="0"/>
              <a:t>819-275-2118 poste 53253</a:t>
            </a:r>
          </a:p>
          <a:p>
            <a:pPr marL="46037" indent="0" eaLnBrk="1" hangingPunct="1">
              <a:buNone/>
            </a:pPr>
            <a:endParaRPr lang="fr-CA" dirty="0"/>
          </a:p>
          <a:p>
            <a:pPr eaLnBrk="1" hangingPunct="1"/>
            <a:endParaRPr lang="fr-CA" dirty="0"/>
          </a:p>
          <a:p>
            <a:pPr eaLnBrk="1" hangingPunct="1"/>
            <a:endParaRPr lang="fr-CA" dirty="0"/>
          </a:p>
          <a:p>
            <a:pPr eaLnBrk="1" hangingPunct="1"/>
            <a:endParaRPr lang="fr-CA" dirty="0"/>
          </a:p>
          <a:p>
            <a:pPr eaLnBrk="1" hangingPunct="1"/>
            <a:endParaRPr lang="fr-CA" dirty="0"/>
          </a:p>
          <a:p>
            <a:pPr eaLnBrk="1" hangingPunct="1"/>
            <a:r>
              <a:rPr lang="fr-CA" dirty="0"/>
              <a:t>Dépliants remis aux participants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p:nvPr>
        </p:nvSpPr>
        <p:spPr>
          <a:xfrm>
            <a:off x="2987675" y="1844675"/>
            <a:ext cx="7315200" cy="719138"/>
          </a:xfrm>
        </p:spPr>
        <p:txBody>
          <a:bodyPr/>
          <a:lstStyle/>
          <a:p>
            <a:r>
              <a:rPr lang="fr-CA"/>
              <a:t>TAAL</a:t>
            </a:r>
          </a:p>
        </p:txBody>
      </p:sp>
      <p:sp>
        <p:nvSpPr>
          <p:cNvPr id="28675" name="Rectangle 3"/>
          <p:cNvSpPr>
            <a:spLocks noGrp="1"/>
          </p:cNvSpPr>
          <p:nvPr>
            <p:ph type="body" idx="1"/>
          </p:nvPr>
        </p:nvSpPr>
        <p:spPr>
          <a:xfrm>
            <a:off x="827088" y="2852738"/>
            <a:ext cx="7315200" cy="3538537"/>
          </a:xfrm>
        </p:spPr>
        <p:txBody>
          <a:bodyPr/>
          <a:lstStyle/>
          <a:p>
            <a:r>
              <a:rPr lang="fr-CA" dirty="0"/>
              <a:t>Existe depuis janvier 2002</a:t>
            </a:r>
          </a:p>
          <a:p>
            <a:r>
              <a:rPr lang="fr-CA" dirty="0"/>
              <a:t>Organisme à but non-lucratif depuis janvier 2013</a:t>
            </a:r>
          </a:p>
          <a:p>
            <a:r>
              <a:rPr lang="fr-CA" dirty="0"/>
              <a:t>Lieu de concertation pour les 20 organismes ou bénévoles qui œuvrent auprès des aînés</a:t>
            </a:r>
          </a:p>
          <a:p>
            <a:r>
              <a:rPr lang="fr-CA" dirty="0"/>
              <a:t>Défend les droits et les intérêts des aînés de la MRC auprès des autorités politiques</a:t>
            </a:r>
          </a:p>
          <a:p>
            <a:r>
              <a:rPr lang="fr-CA" dirty="0"/>
              <a:t>Contribue au développement économique, social et culturel.</a:t>
            </a:r>
          </a:p>
        </p:txBody>
      </p:sp>
      <p:pic>
        <p:nvPicPr>
          <p:cNvPr id="28676" name="Image 1"/>
          <p:cNvPicPr>
            <a:picLocks noChangeAspect="1" noChangeArrowheads="1"/>
          </p:cNvPicPr>
          <p:nvPr/>
        </p:nvPicPr>
        <p:blipFill>
          <a:blip r:embed="rId2" cstate="print"/>
          <a:srcRect/>
          <a:stretch>
            <a:fillRect/>
          </a:stretch>
        </p:blipFill>
        <p:spPr bwMode="auto">
          <a:xfrm>
            <a:off x="2916238" y="476250"/>
            <a:ext cx="2144712" cy="13208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p:cNvSpPr>
          <p:nvPr>
            <p:ph type="title"/>
          </p:nvPr>
        </p:nvSpPr>
        <p:spPr/>
        <p:txBody>
          <a:bodyPr/>
          <a:lstStyle/>
          <a:p>
            <a:r>
              <a:rPr lang="fr-CA"/>
              <a:t>TAAL (Suite)</a:t>
            </a:r>
          </a:p>
        </p:txBody>
      </p:sp>
      <p:sp>
        <p:nvSpPr>
          <p:cNvPr id="29699" name="Rectangle 3"/>
          <p:cNvSpPr>
            <a:spLocks noGrp="1"/>
          </p:cNvSpPr>
          <p:nvPr>
            <p:ph type="body" idx="1"/>
          </p:nvPr>
        </p:nvSpPr>
        <p:spPr>
          <a:xfrm>
            <a:off x="914400" y="2770188"/>
            <a:ext cx="7905750" cy="3538537"/>
          </a:xfrm>
        </p:spPr>
        <p:txBody>
          <a:bodyPr/>
          <a:lstStyle/>
          <a:p>
            <a:r>
              <a:rPr lang="fr-CA" dirty="0"/>
              <a:t>Promotion des services</a:t>
            </a:r>
          </a:p>
          <a:p>
            <a:r>
              <a:rPr lang="fr-CA" dirty="0"/>
              <a:t>Circulation de l’information</a:t>
            </a:r>
          </a:p>
          <a:p>
            <a:r>
              <a:rPr lang="fr-CA" dirty="0"/>
              <a:t>Travail en partenariat </a:t>
            </a:r>
          </a:p>
          <a:p>
            <a:r>
              <a:rPr lang="fr-CA" dirty="0"/>
              <a:t>Deux comités: </a:t>
            </a:r>
          </a:p>
          <a:p>
            <a:pPr lvl="1">
              <a:buFontTx/>
              <a:buChar char="-"/>
            </a:pPr>
            <a:r>
              <a:rPr lang="fr-CA" dirty="0"/>
              <a:t>Comité des Sages (proches aidants)</a:t>
            </a:r>
          </a:p>
          <a:p>
            <a:pPr lvl="1">
              <a:buFontTx/>
              <a:buNone/>
            </a:pPr>
            <a:r>
              <a:rPr lang="fr-CA" dirty="0">
                <a:solidFill>
                  <a:schemeClr val="tx2"/>
                </a:solidFill>
              </a:rPr>
              <a:t>-</a:t>
            </a:r>
            <a:r>
              <a:rPr lang="fr-CA" dirty="0"/>
              <a:t> Prévention des abus</a:t>
            </a:r>
          </a:p>
        </p:txBody>
      </p:sp>
      <p:pic>
        <p:nvPicPr>
          <p:cNvPr id="29700" name="Image 1"/>
          <p:cNvPicPr>
            <a:picLocks noChangeAspect="1" noChangeArrowheads="1"/>
          </p:cNvPicPr>
          <p:nvPr/>
        </p:nvPicPr>
        <p:blipFill>
          <a:blip r:embed="rId2" cstate="print"/>
          <a:srcRect/>
          <a:stretch>
            <a:fillRect/>
          </a:stretch>
        </p:blipFill>
        <p:spPr bwMode="auto">
          <a:xfrm>
            <a:off x="3708400" y="404813"/>
            <a:ext cx="2144713" cy="13208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332656"/>
            <a:ext cx="7315200" cy="1154112"/>
          </a:xfrm>
        </p:spPr>
        <p:txBody>
          <a:bodyPr/>
          <a:lstStyle/>
          <a:p>
            <a:r>
              <a:rPr lang="fr-CA" dirty="0"/>
              <a:t>Historique du comité prévention des abus (MRC AL)</a:t>
            </a:r>
          </a:p>
        </p:txBody>
      </p:sp>
      <p:sp>
        <p:nvSpPr>
          <p:cNvPr id="3" name="Espace réservé du contenu 2"/>
          <p:cNvSpPr>
            <a:spLocks noGrp="1"/>
          </p:cNvSpPr>
          <p:nvPr>
            <p:ph idx="1"/>
          </p:nvPr>
        </p:nvSpPr>
        <p:spPr>
          <a:xfrm>
            <a:off x="611560" y="1628800"/>
            <a:ext cx="8136904" cy="5112568"/>
          </a:xfrm>
        </p:spPr>
        <p:txBody>
          <a:bodyPr/>
          <a:lstStyle/>
          <a:p>
            <a:r>
              <a:rPr lang="fr-CA" dirty="0"/>
              <a:t>2011: Création du comité prévention des abus chez les aînés dans la MRC AL (2-3 personnes)</a:t>
            </a:r>
          </a:p>
          <a:p>
            <a:pPr lvl="3"/>
            <a:r>
              <a:rPr lang="fr-CA" dirty="0"/>
              <a:t>Présentation des vidéos sur la maltraitance dans les résidences privées</a:t>
            </a:r>
          </a:p>
          <a:p>
            <a:pPr marL="731837" lvl="3" indent="0">
              <a:buNone/>
            </a:pPr>
            <a:endParaRPr lang="fr-CA" dirty="0"/>
          </a:p>
          <a:p>
            <a:r>
              <a:rPr lang="fr-CA" dirty="0"/>
              <a:t>2013: Création du projet Intervention Individualisée en cas d’abus, de fraude, d’intimidation et de la maltraitance envers les aînés.</a:t>
            </a:r>
          </a:p>
          <a:p>
            <a:pPr lvl="3"/>
            <a:r>
              <a:rPr lang="fr-CA" dirty="0"/>
              <a:t>Recrutement des bénévoles</a:t>
            </a:r>
          </a:p>
          <a:p>
            <a:pPr lvl="3"/>
            <a:r>
              <a:rPr lang="fr-CA" dirty="0"/>
              <a:t>Présentation des vidéos de sensibilisation à la population générale et aux organismes communautaires.</a:t>
            </a:r>
          </a:p>
        </p:txBody>
      </p:sp>
    </p:spTree>
    <p:extLst>
      <p:ext uri="{BB962C8B-B14F-4D97-AF65-F5344CB8AC3E}">
        <p14:creationId xmlns:p14="http://schemas.microsoft.com/office/powerpoint/2010/main" val="2884477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re 1"/>
          <p:cNvSpPr>
            <a:spLocks noGrp="1"/>
          </p:cNvSpPr>
          <p:nvPr>
            <p:ph type="title"/>
          </p:nvPr>
        </p:nvSpPr>
        <p:spPr/>
        <p:txBody>
          <a:bodyPr/>
          <a:lstStyle/>
          <a:p>
            <a:pPr eaLnBrk="1" hangingPunct="1"/>
            <a:r>
              <a:rPr lang="fr-CA" sz="3200" dirty="0"/>
              <a:t>Projet « Intervention individualisée en cas d’abus, de fraude, d’intimidation et de maltraitance envers les aînés » </a:t>
            </a:r>
            <a:br>
              <a:rPr lang="fr-CA" sz="3200" dirty="0"/>
            </a:br>
            <a:br>
              <a:rPr lang="fr-CA" sz="3600" dirty="0"/>
            </a:br>
            <a:r>
              <a:rPr lang="fr-CA" sz="3600" dirty="0"/>
              <a:t>Mission :</a:t>
            </a:r>
          </a:p>
        </p:txBody>
      </p:sp>
      <p:sp>
        <p:nvSpPr>
          <p:cNvPr id="16386" name="Espace réservé du contenu 2"/>
          <p:cNvSpPr>
            <a:spLocks noGrp="1"/>
          </p:cNvSpPr>
          <p:nvPr>
            <p:ph idx="1"/>
          </p:nvPr>
        </p:nvSpPr>
        <p:spPr/>
        <p:txBody>
          <a:bodyPr/>
          <a:lstStyle/>
          <a:p>
            <a:pPr marL="342900" indent="-342900" eaLnBrk="1" hangingPunct="1">
              <a:buFont typeface="Symbol" pitchFamily="18" charset="2"/>
              <a:buChar char=""/>
              <a:tabLst>
                <a:tab pos="457200" algn="l"/>
              </a:tabLst>
            </a:pPr>
            <a:r>
              <a:rPr lang="fr-CA" dirty="0">
                <a:latin typeface="Times New Roman" pitchFamily="18" charset="0"/>
                <a:cs typeface="Times New Roman" pitchFamily="18" charset="0"/>
              </a:rPr>
              <a:t>Aider la population en général à reconnaître et dénoncer les différents types d’abus.</a:t>
            </a:r>
          </a:p>
          <a:p>
            <a:pPr marL="342900" indent="-342900" eaLnBrk="1" hangingPunct="1">
              <a:buFont typeface="Symbol" pitchFamily="18" charset="2"/>
              <a:buChar char=""/>
              <a:tabLst>
                <a:tab pos="457200" algn="l"/>
              </a:tabLst>
            </a:pPr>
            <a:r>
              <a:rPr lang="fr-CA" dirty="0">
                <a:latin typeface="Times New Roman" pitchFamily="18" charset="0"/>
                <a:cs typeface="Times New Roman" pitchFamily="18" charset="0"/>
              </a:rPr>
              <a:t>Prévenir  les abus, la maltraitance, l’intimidation et la fraude chez les aînés </a:t>
            </a:r>
          </a:p>
          <a:p>
            <a:pPr marL="342900" indent="-342900" eaLnBrk="1" hangingPunct="1">
              <a:buFont typeface="Symbol" pitchFamily="18" charset="2"/>
              <a:buChar char=""/>
              <a:tabLst>
                <a:tab pos="457200" algn="l"/>
              </a:tabLst>
            </a:pPr>
            <a:r>
              <a:rPr lang="fr-CA" dirty="0">
                <a:latin typeface="Times New Roman" pitchFamily="18" charset="0"/>
                <a:cs typeface="Times New Roman" pitchFamily="18" charset="0"/>
              </a:rPr>
              <a:t>Rejoindre les personnes âgées abusées et les aider à s’en sortir</a:t>
            </a:r>
          </a:p>
          <a:p>
            <a:pPr marL="342900" indent="-342900" eaLnBrk="1" hangingPunct="1">
              <a:buFont typeface="Symbol" pitchFamily="18" charset="2"/>
              <a:buChar char=""/>
              <a:tabLst>
                <a:tab pos="457200" algn="l"/>
              </a:tabLst>
            </a:pPr>
            <a:r>
              <a:rPr lang="fr-CA" dirty="0">
                <a:latin typeface="Times New Roman" pitchFamily="18" charset="0"/>
                <a:cs typeface="Times New Roman" pitchFamily="18" charset="0"/>
              </a:rPr>
              <a:t>Informer les gens des ressources existantes</a:t>
            </a:r>
          </a:p>
          <a:p>
            <a:pPr marL="342900" indent="-342900" eaLnBrk="1" hangingPunct="1">
              <a:buFont typeface="Symbol" pitchFamily="18" charset="2"/>
              <a:buChar char=""/>
              <a:tabLst>
                <a:tab pos="457200" algn="l"/>
              </a:tabLst>
            </a:pPr>
            <a:r>
              <a:rPr lang="fr-CA" dirty="0">
                <a:latin typeface="Times New Roman" pitchFamily="18" charset="0"/>
                <a:cs typeface="Times New Roman" pitchFamily="18" charset="0"/>
              </a:rPr>
              <a:t>Assurer le bien-être physique, psychologique, économique et social de nos aînés</a:t>
            </a:r>
          </a:p>
          <a:p>
            <a:pPr marL="342900" indent="-342900" eaLnBrk="1" hangingPunct="1">
              <a:buFont typeface="Symbol" pitchFamily="18" charset="2"/>
              <a:buChar char=""/>
              <a:tabLst>
                <a:tab pos="457200" algn="l"/>
              </a:tabLst>
            </a:pPr>
            <a:r>
              <a:rPr lang="fr-CA" dirty="0">
                <a:latin typeface="Times New Roman" pitchFamily="18" charset="0"/>
                <a:cs typeface="Times New Roman" pitchFamily="18" charset="0"/>
              </a:rPr>
              <a:t>Valoriser le travail des bénévoles</a:t>
            </a:r>
          </a:p>
          <a:p>
            <a:pPr marL="342900" indent="-342900" eaLnBrk="1" hangingPunct="1">
              <a:tabLst>
                <a:tab pos="457200" algn="l"/>
              </a:tabLst>
            </a:pPr>
            <a:endParaRPr lang="fr-C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re 1"/>
          <p:cNvSpPr>
            <a:spLocks noGrp="1"/>
          </p:cNvSpPr>
          <p:nvPr>
            <p:ph type="title"/>
          </p:nvPr>
        </p:nvSpPr>
        <p:spPr>
          <a:xfrm>
            <a:off x="755650" y="404813"/>
            <a:ext cx="7315200" cy="1154112"/>
          </a:xfrm>
        </p:spPr>
        <p:txBody>
          <a:bodyPr/>
          <a:lstStyle/>
          <a:p>
            <a:pPr eaLnBrk="1" hangingPunct="1"/>
            <a:r>
              <a:rPr lang="fr-CA"/>
              <a:t>Clientèle ciblée</a:t>
            </a:r>
          </a:p>
        </p:txBody>
      </p:sp>
      <p:sp>
        <p:nvSpPr>
          <p:cNvPr id="17410" name="Espace réservé du contenu 2"/>
          <p:cNvSpPr>
            <a:spLocks noGrp="1"/>
          </p:cNvSpPr>
          <p:nvPr>
            <p:ph idx="1"/>
          </p:nvPr>
        </p:nvSpPr>
        <p:spPr>
          <a:xfrm>
            <a:off x="323850" y="1700213"/>
            <a:ext cx="8424863" cy="3538537"/>
          </a:xfrm>
        </p:spPr>
        <p:txBody>
          <a:bodyPr/>
          <a:lstStyle/>
          <a:p>
            <a:pPr eaLnBrk="1" hangingPunct="1"/>
            <a:r>
              <a:rPr lang="fr-CA" sz="2400"/>
              <a:t>Les aînés de la MRC Antoine-Labelle ayant 50 et plus.</a:t>
            </a:r>
          </a:p>
          <a:p>
            <a:pPr eaLnBrk="1" hangingPunct="1"/>
            <a:r>
              <a:rPr lang="fr-FR" sz="2400">
                <a:cs typeface="Arial" charset="0"/>
              </a:rPr>
              <a:t>Toutes personnes aînées vivant des inquiétudes ou qui ont des doutes face à des problèmes qui affectent leur qualité de vie.  </a:t>
            </a:r>
          </a:p>
          <a:p>
            <a:pPr eaLnBrk="1" hangingPunct="1"/>
            <a:r>
              <a:rPr lang="fr-FR" sz="2400">
                <a:cs typeface="Arial" charset="0"/>
              </a:rPr>
              <a:t>Les personnes aînées démunies, vivant seules, isolées socialement ou géographiquement, n’ayant pas de support familial ou social.</a:t>
            </a:r>
          </a:p>
          <a:p>
            <a:pPr eaLnBrk="1" hangingPunct="1"/>
            <a:r>
              <a:rPr lang="fr-FR" sz="2400">
                <a:cs typeface="Arial" charset="0"/>
              </a:rPr>
              <a:t>Les personnes aînées vivant de l’abus, de la fraude, de la négligence, de l’intimidation, de la maltraitance, de l’insécurité ou des mauvais traitements.</a:t>
            </a:r>
            <a:endParaRPr lang="fr-CA" sz="2400">
              <a:cs typeface="Arial"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re 1"/>
          <p:cNvSpPr>
            <a:spLocks noGrp="1"/>
          </p:cNvSpPr>
          <p:nvPr>
            <p:ph type="title"/>
          </p:nvPr>
        </p:nvSpPr>
        <p:spPr>
          <a:xfrm>
            <a:off x="914400" y="404813"/>
            <a:ext cx="7315200" cy="2293937"/>
          </a:xfrm>
        </p:spPr>
        <p:txBody>
          <a:bodyPr/>
          <a:lstStyle/>
          <a:p>
            <a:pPr eaLnBrk="1" hangingPunct="1"/>
            <a:r>
              <a:rPr lang="fr-CA"/>
              <a:t>Deux Volets:</a:t>
            </a:r>
            <a:br>
              <a:rPr lang="fr-CA"/>
            </a:br>
            <a:r>
              <a:rPr lang="fr-CA"/>
              <a:t>1- Sensibilisation</a:t>
            </a:r>
          </a:p>
        </p:txBody>
      </p:sp>
      <p:sp>
        <p:nvSpPr>
          <p:cNvPr id="19458" name="Espace réservé du contenu 2"/>
          <p:cNvSpPr>
            <a:spLocks noGrp="1"/>
          </p:cNvSpPr>
          <p:nvPr>
            <p:ph idx="1"/>
          </p:nvPr>
        </p:nvSpPr>
        <p:spPr/>
        <p:txBody>
          <a:bodyPr/>
          <a:lstStyle/>
          <a:p>
            <a:pPr eaLnBrk="1" hangingPunct="1"/>
            <a:r>
              <a:rPr lang="fr-CA" dirty="0"/>
              <a:t>Présentation des programmes existants ( les Madeleines et « Ce n’est pas correct ») aux organismes, élus municipaux et associations pour les aînés </a:t>
            </a:r>
          </a:p>
          <a:p>
            <a:pPr eaLnBrk="1" hangingPunct="1"/>
            <a:r>
              <a:rPr lang="fr-CA" dirty="0"/>
              <a:t>Les représentations permettent de détecter les victimes et sensibiliser la population en général concernant les comportements inadéquats.</a:t>
            </a:r>
          </a:p>
          <a:p>
            <a:pPr eaLnBrk="1" hangingPunct="1"/>
            <a:r>
              <a:rPr lang="fr-CA" dirty="0"/>
              <a:t>Les représentations servent au recrutement des sentinelles bénévoles.</a:t>
            </a:r>
          </a:p>
          <a:p>
            <a:pPr eaLnBrk="1" hangingPunct="1"/>
            <a:endParaRPr lang="fr-C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re 1"/>
          <p:cNvSpPr>
            <a:spLocks noGrp="1"/>
          </p:cNvSpPr>
          <p:nvPr>
            <p:ph type="title"/>
          </p:nvPr>
        </p:nvSpPr>
        <p:spPr/>
        <p:txBody>
          <a:bodyPr/>
          <a:lstStyle/>
          <a:p>
            <a:pPr eaLnBrk="1" hangingPunct="1"/>
            <a:r>
              <a:rPr lang="fr-CA"/>
              <a:t>2- Intervention</a:t>
            </a:r>
          </a:p>
        </p:txBody>
      </p:sp>
      <p:sp>
        <p:nvSpPr>
          <p:cNvPr id="20482" name="Espace réservé du contenu 2"/>
          <p:cNvSpPr>
            <a:spLocks noGrp="1"/>
          </p:cNvSpPr>
          <p:nvPr>
            <p:ph idx="1"/>
          </p:nvPr>
        </p:nvSpPr>
        <p:spPr/>
        <p:txBody>
          <a:bodyPr/>
          <a:lstStyle/>
          <a:p>
            <a:pPr eaLnBrk="1" hangingPunct="1"/>
            <a:r>
              <a:rPr lang="fr-CA"/>
              <a:t>Nous avons une équipe de bénévoles prête à rencontrer, visiter, écouter, référer les victimes</a:t>
            </a:r>
          </a:p>
          <a:p>
            <a:pPr eaLnBrk="1" hangingPunct="1"/>
            <a:r>
              <a:rPr lang="fr-CA"/>
              <a:t>Assurer un suivi auprès des victimes</a:t>
            </a:r>
          </a:p>
          <a:p>
            <a:pPr eaLnBrk="1" hangingPunct="1">
              <a:buFont typeface="Wingdings" pitchFamily="2" charset="2"/>
              <a:buNone/>
            </a:pPr>
            <a:endParaRPr lang="fr-CA"/>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re 1"/>
          <p:cNvSpPr>
            <a:spLocks noGrp="1"/>
          </p:cNvSpPr>
          <p:nvPr>
            <p:ph type="title"/>
          </p:nvPr>
        </p:nvSpPr>
        <p:spPr>
          <a:xfrm>
            <a:off x="971550" y="260350"/>
            <a:ext cx="7315200" cy="1154113"/>
          </a:xfrm>
        </p:spPr>
        <p:txBody>
          <a:bodyPr/>
          <a:lstStyle/>
          <a:p>
            <a:r>
              <a:rPr lang="fr-CA"/>
              <a:t>Pour résumer:</a:t>
            </a:r>
          </a:p>
        </p:txBody>
      </p:sp>
      <p:sp>
        <p:nvSpPr>
          <p:cNvPr id="24578" name="Espace réservé du contenu 2"/>
          <p:cNvSpPr>
            <a:spLocks noGrp="1"/>
          </p:cNvSpPr>
          <p:nvPr>
            <p:ph idx="1"/>
          </p:nvPr>
        </p:nvSpPr>
        <p:spPr>
          <a:xfrm>
            <a:off x="827088" y="1844675"/>
            <a:ext cx="7315200" cy="4679950"/>
          </a:xfrm>
        </p:spPr>
        <p:txBody>
          <a:bodyPr/>
          <a:lstStyle/>
          <a:p>
            <a:r>
              <a:rPr lang="fr-CA" dirty="0"/>
              <a:t>On détecte les victimes à l’aide des sessions de sensibilisation présentées dans les communautés + bouche à oreille.</a:t>
            </a:r>
          </a:p>
          <a:p>
            <a:r>
              <a:rPr lang="fr-CA" dirty="0"/>
              <a:t>Un bénévole rencontre les victimes (créer un lien de confiance avec la sentinelle bénévole de sa municipalité)</a:t>
            </a:r>
          </a:p>
          <a:p>
            <a:r>
              <a:rPr lang="fr-CA" dirty="0"/>
              <a:t>La sentinelle bénévole peut accompagner la victime vers les bonnes ressources (CISSSL, SQ, CAVAC, CALAS, Passe-r-Elle des Hautes-Laurentides, etc.). En présence de ces organismes, le bénévole peut travailler en collaboration avec les intervenants.</a:t>
            </a:r>
          </a:p>
          <a:p>
            <a:r>
              <a:rPr lang="fr-CA" dirty="0"/>
              <a:t>Si la victime ne souhaite pas de service d’un organisme, le ou la bénévole peut rester en contact avec la victime et lui offrir du support selon ses connaissances (d’assurer un lien de sécurité)</a:t>
            </a:r>
          </a:p>
          <a:p>
            <a:endParaRPr lang="fr-CA"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qu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275</TotalTime>
  <Words>616</Words>
  <Application>Microsoft Office PowerPoint</Application>
  <PresentationFormat>Affichage à l'écran (4:3)</PresentationFormat>
  <Paragraphs>70</Paragraphs>
  <Slides>11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11</vt:i4>
      </vt:variant>
    </vt:vector>
  </HeadingPairs>
  <TitlesOfParts>
    <vt:vector size="16" baseType="lpstr">
      <vt:lpstr>Arial</vt:lpstr>
      <vt:lpstr>Symbol</vt:lpstr>
      <vt:lpstr>Times New Roman</vt:lpstr>
      <vt:lpstr>Wingdings</vt:lpstr>
      <vt:lpstr>Perspective</vt:lpstr>
      <vt:lpstr>Table des Aînés Antoine-Labelle (TAAL)</vt:lpstr>
      <vt:lpstr>TAAL</vt:lpstr>
      <vt:lpstr>TAAL (Suite)</vt:lpstr>
      <vt:lpstr>Historique du comité prévention des abus (MRC AL)</vt:lpstr>
      <vt:lpstr>Projet « Intervention individualisée en cas d’abus, de fraude, d’intimidation et de maltraitance envers les aînés »   Mission :</vt:lpstr>
      <vt:lpstr>Clientèle ciblée</vt:lpstr>
      <vt:lpstr>Deux Volets: 1- Sensibilisation</vt:lpstr>
      <vt:lpstr>2- Intervention</vt:lpstr>
      <vt:lpstr>Pour résumer:</vt:lpstr>
      <vt:lpstr>Réalisation à ce jour</vt:lpstr>
      <vt:lpstr>N’hésitez pas à nous contacter</vt:lpstr>
    </vt:vector>
  </TitlesOfParts>
  <Company>CSSS-AL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Projet pour une intervention individualisée en cas d’abus</dc:title>
  <dc:creator>Desjardins Cynthia C2 Organisation communautaire</dc:creator>
  <cp:lastModifiedBy>Tables Laurentides</cp:lastModifiedBy>
  <cp:revision>33</cp:revision>
  <cp:lastPrinted>2018-09-28T13:46:09Z</cp:lastPrinted>
  <dcterms:created xsi:type="dcterms:W3CDTF">2014-10-09T18:29:56Z</dcterms:created>
  <dcterms:modified xsi:type="dcterms:W3CDTF">2018-10-12T13:15:30Z</dcterms:modified>
</cp:coreProperties>
</file>